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6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" descr=""/>
          <p:cNvPicPr/>
          <p:nvPr/>
        </p:nvPicPr>
        <p:blipFill>
          <a:blip r:embed="rId1"/>
          <a:stretch/>
        </p:blipFill>
        <p:spPr>
          <a:xfrm>
            <a:off x="0" y="-360"/>
            <a:ext cx="10237680" cy="57567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136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2022-02-21T09:55:19Z</dcterms:created>
  <dc:creator/>
  <dc:description/>
  <dc:language>en-AU</dc:language>
  <cp:lastModifiedBy/>
  <dcterms:modified xsi:type="dcterms:W3CDTF">2024-12-31T12:02:37Z</dcterms:modified>
  <cp:revision>15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